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81" d="100"/>
          <a:sy n="81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5396-D3BC-3745-A220-0C6984342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2BA25-24E6-3147-B518-F3B85ED0A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1CA30-D724-0D4A-ABD6-D53F2068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14953-1159-A944-8854-97210361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94B9F-BB25-3D44-991A-9633963E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733E-6E4D-3548-8D41-3FD4D652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4B628-7B9E-334C-BB9F-DF07A3B85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8EED8-5222-AC4C-BF25-CBF6B71A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0F646-D973-B848-8A24-77E2B2D8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3542-6B8E-7942-8CAC-FAD72A1F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C7036-4CF3-114C-ADE0-79525BC09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72259-C92B-174B-B9F3-D1BC687CB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734D5-5BA8-374C-B34F-CC6804E6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9A854-BB56-9343-A6E9-157D8794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864B-4C75-0A45-80FD-DC7E214B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4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B9BE-F998-AD4C-89CD-75333D4F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98A07-B476-B442-A765-6DC980FB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4492C-45BB-F74C-8E2C-821E3B02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37F9-9378-FE4B-939E-57C5A64D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ABDB2-285B-C749-BA59-D0B5F1B1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B901-5C7D-BF45-93C5-4FF0BAE5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EDCCE-AD0A-D748-A9E3-D1EA37906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7A396-6929-864B-85B3-56F2C605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26F4-0F9A-1544-9EDC-49A3D142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13EBB-3AD8-BB4C-BFB2-0F39CFCF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F46B4-FD8A-A14F-BAE3-E32C41DA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2CF17-AF51-7241-82CA-239C5FF84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5C381-B351-674A-AA6E-9E1DEFE7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D87A4-AFEE-224F-89E1-7E1FCCA9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9BD38-B121-DD4D-8583-87724216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7352C-C3DE-CC4F-83F8-5737C998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15408-22CB-EA42-BA3B-03DE176F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ABE4A-A57F-BC42-949A-F737E8BC5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C4A4C-1110-9C4D-B003-85E80063C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2E442-B86A-5D40-8CC2-686021CBD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316F2-C513-8041-A9A6-A17C6DFB2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DEC1D-4689-0D46-A0BF-F9D3AC77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C5F9E-6DC0-2B42-98FC-7D483E33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365F9-4240-5041-99F9-13F606C4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7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326C-E9B3-C849-AAEE-A675683E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FF643-989F-FF48-A44B-2FD9D5C1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291A2-9BFC-6646-96CF-6B89177B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BE888-E3B3-0F49-899E-AEB2CB15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66FAEF-23EC-D64F-9D22-1BBDDC03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81100-1363-034E-A242-4BD80C0C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97640-8F8C-6446-BFF1-3C0DE8D8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5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8FC8-746A-2C40-AEDC-50597C83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D14A-D0D6-F04B-837E-890D88C1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685C9-8049-1B49-BF35-1E380537E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E91A7-D054-A643-8785-2A5A9231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759C6-8E6F-3941-9EE4-A3B7651D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F557B-E825-4A4D-8285-313ABA3C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E1B2-8C07-AD46-99EA-5065CA12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7291A-9970-8841-B5AB-B92EBB2FB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6D110-67F0-B14A-9C19-DA42B97E3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373FD-D571-7842-B772-E0369123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190EC-1CC8-6A4B-A879-A22208D9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72A44-41D9-5544-B728-22BEECA4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3CD31-CBD9-4E49-9D8C-114A07B1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B6359-170C-0347-94DF-894200C2E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9ADE5-5EC4-AD4B-94C8-BAABB87EC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715D1-047A-924B-95FF-227A3526210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5B2C-F9E5-104F-8B58-87142E93F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C5164-FD59-2546-BB7B-C48C45692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B701-A49F-9C44-90FB-B571A780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.upenn.edu/~bcpierce/papers/LambdaTA.pdf" TargetMode="External"/><Relationship Id="rId2" Type="http://schemas.openxmlformats.org/officeDocument/2006/relationships/hyperlink" Target="https://vimeo.com/66153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odu.ut.ee/~kalmera/proglang19/full/index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6FC2-9901-5E4C-92EE-5EB982788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Programmeerimiskeelte</a:t>
            </a:r>
            <a:r>
              <a:rPr lang="en-US" dirty="0"/>
              <a:t> </a:t>
            </a:r>
            <a:r>
              <a:rPr lang="en-US" dirty="0" err="1"/>
              <a:t>õpetamine</a:t>
            </a:r>
            <a:r>
              <a:rPr lang="en-US" dirty="0"/>
              <a:t> </a:t>
            </a:r>
            <a:r>
              <a:rPr lang="en-US" dirty="0" err="1"/>
              <a:t>magistrantidele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83F7A-6AE0-354E-B084-BECB65843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(</a:t>
            </a:r>
            <a:r>
              <a:rPr lang="en-US" b="1" dirty="0">
                <a:latin typeface="+mj-lt"/>
              </a:rPr>
              <a:t>SOFTWARE </a:t>
            </a:r>
            <a:r>
              <a:rPr lang="en-US" dirty="0">
                <a:latin typeface="+mj-lt"/>
              </a:rPr>
              <a:t>FOUNDATIONS)</a:t>
            </a:r>
          </a:p>
        </p:txBody>
      </p:sp>
    </p:spTree>
    <p:extLst>
      <p:ext uri="{BB962C8B-B14F-4D97-AF65-F5344CB8AC3E}">
        <p14:creationId xmlns:p14="http://schemas.microsoft.com/office/powerpoint/2010/main" val="70921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CFCAF-1543-6E4D-B350-F6AE26FB0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Vaatame</a:t>
            </a:r>
            <a:r>
              <a:rPr lang="en-US" dirty="0"/>
              <a:t> filmi: </a:t>
            </a:r>
            <a:r>
              <a:rPr lang="en-US" dirty="0">
                <a:hlinkClick r:id="rId2"/>
              </a:rPr>
              <a:t>https://vimeo.com/6615365</a:t>
            </a:r>
            <a:r>
              <a:rPr lang="en-US" dirty="0"/>
              <a:t> (1:11 </a:t>
            </a:r>
            <a:r>
              <a:rPr lang="en-US" dirty="0" err="1"/>
              <a:t>kuni</a:t>
            </a:r>
            <a:r>
              <a:rPr lang="en-US" dirty="0"/>
              <a:t> 9:45)</a:t>
            </a:r>
          </a:p>
          <a:p>
            <a:r>
              <a:rPr lang="en-US" dirty="0"/>
              <a:t>… ja </a:t>
            </a:r>
            <a:r>
              <a:rPr lang="en-US" dirty="0" err="1"/>
              <a:t>slaide</a:t>
            </a:r>
            <a:r>
              <a:rPr lang="en-US" dirty="0"/>
              <a:t> 52-55; 71-87 (</a:t>
            </a:r>
            <a:r>
              <a:rPr lang="en-US" dirty="0">
                <a:hlinkClick r:id="rId3"/>
              </a:rPr>
              <a:t>https://www.cis.upenn.edu/~bcpierce/papers/LambdaTA.pdf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r>
              <a:rPr lang="en-US" dirty="0"/>
              <a:t>Lambda, the Ultimate TA: Using a Proof Assistant to Teach Programming Language Foundations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Benjamin C. Pierce; University of Pennsylvania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International Conference on Functional Programming (ICFP)</a:t>
            </a:r>
            <a:br>
              <a:rPr lang="en-US" dirty="0"/>
            </a:br>
            <a:r>
              <a:rPr lang="en-US" dirty="0"/>
              <a:t>Edinburgh 2009</a:t>
            </a:r>
            <a:br>
              <a:rPr lang="en-US" dirty="0"/>
            </a:br>
            <a:r>
              <a:rPr lang="en-US" dirty="0"/>
              <a:t>ACM SIGPLAN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0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49F3-2C30-2E40-B4B2-0BE01596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187"/>
            <a:ext cx="10515600" cy="555877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Software Foundation (Coq)</a:t>
            </a:r>
          </a:p>
          <a:p>
            <a:pPr lvl="1"/>
            <a:r>
              <a:rPr lang="en-US" dirty="0"/>
              <a:t>Benjamin C. Pierce (University of Pennsylvania) et. al</a:t>
            </a:r>
          </a:p>
          <a:p>
            <a:pPr lvl="1"/>
            <a:r>
              <a:rPr lang="en-US" dirty="0"/>
              <a:t>U. of Pennsylvania, U. of Oregon, U. of California San Diego, U. of Iowa, Lehigh  U.,  Cornell, Princeton, Purdue , U. of Ottawa, Aarhus U., ...</a:t>
            </a:r>
          </a:p>
          <a:p>
            <a:pPr lvl="1"/>
            <a:r>
              <a:rPr lang="en-US" dirty="0" err="1"/>
              <a:t>Õppematerjalide</a:t>
            </a:r>
            <a:r>
              <a:rPr lang="en-US" dirty="0"/>
              <a:t> </a:t>
            </a:r>
            <a:r>
              <a:rPr lang="en-US" dirty="0" err="1"/>
              <a:t>kogum</a:t>
            </a:r>
            <a:r>
              <a:rPr lang="en-US" dirty="0"/>
              <a:t> </a:t>
            </a:r>
            <a:r>
              <a:rPr lang="en-US" dirty="0" err="1"/>
              <a:t>alates</a:t>
            </a:r>
            <a:r>
              <a:rPr lang="en-US" dirty="0"/>
              <a:t> ~2010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Programming Language Foundations in </a:t>
            </a:r>
            <a:r>
              <a:rPr lang="en-US" dirty="0" err="1"/>
              <a:t>Agda</a:t>
            </a:r>
            <a:endParaRPr lang="en-US" dirty="0"/>
          </a:p>
          <a:p>
            <a:pPr lvl="1"/>
            <a:r>
              <a:rPr lang="en-US" dirty="0"/>
              <a:t>Philip </a:t>
            </a:r>
            <a:r>
              <a:rPr lang="en-US" dirty="0" err="1"/>
              <a:t>Wadler</a:t>
            </a:r>
            <a:r>
              <a:rPr lang="en-US" dirty="0"/>
              <a:t> (University of Edinburgh) et. al</a:t>
            </a:r>
          </a:p>
          <a:p>
            <a:pPr lvl="1"/>
            <a:r>
              <a:rPr lang="en-US" dirty="0"/>
              <a:t>U. of Edinburgh, U. of Vermont, Google Seattle</a:t>
            </a:r>
          </a:p>
          <a:p>
            <a:pPr lvl="1"/>
            <a:r>
              <a:rPr lang="en-US" dirty="0" err="1"/>
              <a:t>Agda</a:t>
            </a:r>
            <a:r>
              <a:rPr lang="en-US" dirty="0"/>
              <a:t> </a:t>
            </a:r>
            <a:r>
              <a:rPr lang="en-US" i="1" dirty="0"/>
              <a:t>spinoff</a:t>
            </a:r>
            <a:r>
              <a:rPr lang="en-US" dirty="0"/>
              <a:t> 2018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Concrete Semantics (Isabelle/HOL) </a:t>
            </a:r>
          </a:p>
          <a:p>
            <a:pPr lvl="1"/>
            <a:r>
              <a:rPr lang="en-US" dirty="0"/>
              <a:t>Tobias </a:t>
            </a:r>
            <a:r>
              <a:rPr lang="en-US" dirty="0" err="1"/>
              <a:t>Nipkow</a:t>
            </a:r>
            <a:r>
              <a:rPr lang="en-US" dirty="0"/>
              <a:t> (TU München), </a:t>
            </a:r>
            <a:r>
              <a:rPr lang="en-US" dirty="0" err="1"/>
              <a:t>Gerwin</a:t>
            </a:r>
            <a:r>
              <a:rPr lang="en-US" dirty="0"/>
              <a:t> Klein (U. of New South Wales, Sydney)</a:t>
            </a:r>
          </a:p>
          <a:p>
            <a:pPr lvl="1"/>
            <a:r>
              <a:rPr lang="en-US" dirty="0" err="1"/>
              <a:t>Selle</a:t>
            </a:r>
            <a:r>
              <a:rPr lang="en-US" dirty="0"/>
              <a:t> </a:t>
            </a:r>
            <a:r>
              <a:rPr lang="en-US" dirty="0" err="1"/>
              <a:t>nimega</a:t>
            </a:r>
            <a:r>
              <a:rPr lang="en-US" dirty="0"/>
              <a:t> </a:t>
            </a:r>
            <a:r>
              <a:rPr lang="en-US" dirty="0" err="1"/>
              <a:t>raamat</a:t>
            </a:r>
            <a:r>
              <a:rPr lang="en-US" dirty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74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212D8-B4A9-B04E-8F88-AA2B6603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Kõik</a:t>
            </a:r>
            <a:r>
              <a:rPr lang="en-US" dirty="0"/>
              <a:t> need </a:t>
            </a:r>
            <a:r>
              <a:rPr lang="en-US" dirty="0" err="1"/>
              <a:t>materjalid</a:t>
            </a:r>
            <a:r>
              <a:rPr lang="en-US" dirty="0"/>
              <a:t> </a:t>
            </a:r>
            <a:r>
              <a:rPr lang="en-US" dirty="0" err="1"/>
              <a:t>katavad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formaalsete</a:t>
            </a:r>
            <a:r>
              <a:rPr lang="en-US" dirty="0"/>
              <a:t> </a:t>
            </a:r>
            <a:r>
              <a:rPr lang="en-US" dirty="0" err="1"/>
              <a:t>tõestuskeskkonna</a:t>
            </a:r>
            <a:r>
              <a:rPr lang="en-US" dirty="0"/>
              <a:t> </a:t>
            </a:r>
            <a:r>
              <a:rPr lang="en-US" dirty="0" err="1"/>
              <a:t>tutvustus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funktsionaalse</a:t>
            </a:r>
            <a:r>
              <a:rPr lang="en-US" dirty="0"/>
              <a:t>) </a:t>
            </a:r>
            <a:r>
              <a:rPr lang="en-US" dirty="0" err="1"/>
              <a:t>progammeerimiskeele</a:t>
            </a:r>
            <a:r>
              <a:rPr lang="en-US" dirty="0"/>
              <a:t> </a:t>
            </a:r>
            <a:r>
              <a:rPr lang="en-US" dirty="0" err="1"/>
              <a:t>tutvustus</a:t>
            </a:r>
            <a:r>
              <a:rPr lang="en-US" dirty="0"/>
              <a:t>,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programmeerimiskeelte</a:t>
            </a:r>
            <a:r>
              <a:rPr lang="en-US" dirty="0"/>
              <a:t> </a:t>
            </a:r>
            <a:r>
              <a:rPr lang="en-US" dirty="0" err="1"/>
              <a:t>semantika</a:t>
            </a:r>
            <a:r>
              <a:rPr lang="en-US" dirty="0"/>
              <a:t> </a:t>
            </a:r>
            <a:r>
              <a:rPr lang="en-US" dirty="0" err="1"/>
              <a:t>käsitlus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Tõestusi</a:t>
            </a:r>
            <a:r>
              <a:rPr lang="en-US" dirty="0"/>
              <a:t> </a:t>
            </a:r>
            <a:r>
              <a:rPr lang="en-US" dirty="0" err="1"/>
              <a:t>saab</a:t>
            </a:r>
            <a:r>
              <a:rPr lang="en-US" dirty="0"/>
              <a:t> </a:t>
            </a:r>
            <a:r>
              <a:rPr lang="en-US" dirty="0" err="1"/>
              <a:t>teha</a:t>
            </a:r>
            <a:r>
              <a:rPr lang="en-US" dirty="0"/>
              <a:t> </a:t>
            </a:r>
            <a:r>
              <a:rPr lang="en-US" dirty="0" err="1"/>
              <a:t>interaktiivselt</a:t>
            </a:r>
            <a:r>
              <a:rPr lang="en-US" dirty="0"/>
              <a:t>.</a:t>
            </a:r>
          </a:p>
          <a:p>
            <a:r>
              <a:rPr lang="en-US" dirty="0" err="1"/>
              <a:t>Tõestused</a:t>
            </a:r>
            <a:r>
              <a:rPr lang="en-US" dirty="0"/>
              <a:t> </a:t>
            </a:r>
            <a:r>
              <a:rPr lang="en-US" dirty="0" err="1"/>
              <a:t>kontrollitakse</a:t>
            </a:r>
            <a:r>
              <a:rPr lang="en-US" dirty="0"/>
              <a:t> </a:t>
            </a:r>
            <a:r>
              <a:rPr lang="en-US" dirty="0" err="1"/>
              <a:t>automaatselt</a:t>
            </a:r>
            <a:r>
              <a:rPr lang="en-US" dirty="0"/>
              <a:t> – </a:t>
            </a:r>
            <a:r>
              <a:rPr lang="en-US" dirty="0" err="1"/>
              <a:t>vead</a:t>
            </a:r>
            <a:r>
              <a:rPr lang="en-US" dirty="0"/>
              <a:t> </a:t>
            </a:r>
            <a:r>
              <a:rPr lang="en-US" dirty="0" err="1"/>
              <a:t>tulevad</a:t>
            </a:r>
            <a:r>
              <a:rPr lang="en-US" dirty="0"/>
              <a:t> </a:t>
            </a:r>
            <a:r>
              <a:rPr lang="en-US" dirty="0" err="1"/>
              <a:t>kohe</a:t>
            </a:r>
            <a:r>
              <a:rPr lang="en-US" dirty="0"/>
              <a:t> </a:t>
            </a:r>
            <a:r>
              <a:rPr lang="en-US" dirty="0" err="1"/>
              <a:t>välja</a:t>
            </a:r>
            <a:r>
              <a:rPr lang="en-US" dirty="0"/>
              <a:t>.</a:t>
            </a:r>
          </a:p>
          <a:p>
            <a:r>
              <a:rPr lang="en-US" dirty="0"/>
              <a:t>=&gt; </a:t>
            </a:r>
            <a:r>
              <a:rPr lang="en-US" dirty="0" err="1"/>
              <a:t>Tõestamine</a:t>
            </a:r>
            <a:r>
              <a:rPr lang="en-US" dirty="0"/>
              <a:t> on </a:t>
            </a:r>
            <a:r>
              <a:rPr lang="en-US" dirty="0" err="1"/>
              <a:t>sõltuvust</a:t>
            </a:r>
            <a:r>
              <a:rPr lang="en-US" dirty="0"/>
              <a:t> </a:t>
            </a:r>
            <a:r>
              <a:rPr lang="en-US" dirty="0" err="1"/>
              <a:t>tekitav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1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FFF960-51CE-A64A-BF05-185225B28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824"/>
            <a:ext cx="9144000" cy="2387600"/>
          </a:xfrm>
        </p:spPr>
        <p:txBody>
          <a:bodyPr/>
          <a:lstStyle/>
          <a:p>
            <a:r>
              <a:rPr lang="en-US" dirty="0" err="1"/>
              <a:t>Vaatame</a:t>
            </a:r>
            <a:r>
              <a:rPr lang="en-US" dirty="0"/>
              <a:t> </a:t>
            </a:r>
            <a:r>
              <a:rPr lang="en-US" dirty="0" err="1"/>
              <a:t>materjale</a:t>
            </a:r>
            <a:r>
              <a:rPr lang="en-US" dirty="0"/>
              <a:t> … </a:t>
            </a:r>
            <a:r>
              <a:rPr lang="en-US" sz="4000" dirty="0">
                <a:hlinkClick r:id="rId2"/>
              </a:rPr>
              <a:t>link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3EE0C-0C03-8447-8537-1714F105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Lihvitud</a:t>
            </a:r>
            <a:r>
              <a:rPr lang="en-US" dirty="0"/>
              <a:t> ja </a:t>
            </a:r>
            <a:r>
              <a:rPr lang="en-US" dirty="0" err="1"/>
              <a:t>katsetatud</a:t>
            </a:r>
            <a:r>
              <a:rPr lang="en-US" dirty="0"/>
              <a:t> kava.</a:t>
            </a:r>
          </a:p>
          <a:p>
            <a:r>
              <a:rPr lang="en-US" dirty="0" err="1"/>
              <a:t>Materjalid</a:t>
            </a:r>
            <a:r>
              <a:rPr lang="en-US" dirty="0"/>
              <a:t> (</a:t>
            </a:r>
            <a:r>
              <a:rPr lang="en-US" dirty="0" err="1"/>
              <a:t>slaidid</a:t>
            </a:r>
            <a:r>
              <a:rPr lang="en-US" dirty="0"/>
              <a:t>, </a:t>
            </a:r>
            <a:r>
              <a:rPr lang="en-US" dirty="0" err="1"/>
              <a:t>näited</a:t>
            </a:r>
            <a:r>
              <a:rPr lang="en-US" dirty="0"/>
              <a:t>, </a:t>
            </a:r>
            <a:r>
              <a:rPr lang="en-US" dirty="0" err="1"/>
              <a:t>kodutööd</a:t>
            </a:r>
            <a:r>
              <a:rPr lang="en-US" dirty="0"/>
              <a:t>, </a:t>
            </a:r>
            <a:r>
              <a:rPr lang="en-US" dirty="0" err="1"/>
              <a:t>eksamiülesanded</a:t>
            </a:r>
            <a:r>
              <a:rPr lang="en-US" dirty="0"/>
              <a:t>)</a:t>
            </a:r>
          </a:p>
          <a:p>
            <a:r>
              <a:rPr lang="en-US" dirty="0" err="1"/>
              <a:t>Jätkukursus</a:t>
            </a:r>
            <a:r>
              <a:rPr lang="en-US" dirty="0"/>
              <a:t> (</a:t>
            </a:r>
            <a:r>
              <a:rPr lang="en-US" dirty="0" err="1"/>
              <a:t>Funktsionaalsete</a:t>
            </a:r>
            <a:r>
              <a:rPr lang="en-US" dirty="0"/>
              <a:t> </a:t>
            </a:r>
            <a:r>
              <a:rPr lang="en-US" dirty="0" err="1"/>
              <a:t>algoritmide</a:t>
            </a:r>
            <a:r>
              <a:rPr lang="en-US" dirty="0"/>
              <a:t> </a:t>
            </a:r>
            <a:r>
              <a:rPr lang="en-US" dirty="0" err="1"/>
              <a:t>verifitseerimine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Kas</a:t>
            </a:r>
            <a:r>
              <a:rPr lang="en-US" dirty="0"/>
              <a:t> me </a:t>
            </a:r>
            <a:r>
              <a:rPr lang="en-US" dirty="0" err="1"/>
              <a:t>tahame</a:t>
            </a:r>
            <a:r>
              <a:rPr lang="en-US" dirty="0"/>
              <a:t> </a:t>
            </a:r>
            <a:r>
              <a:rPr lang="en-US" dirty="0" err="1"/>
              <a:t>mingit</a:t>
            </a:r>
            <a:r>
              <a:rPr lang="en-US" dirty="0"/>
              <a:t> </a:t>
            </a:r>
            <a:r>
              <a:rPr lang="en-US" dirty="0" err="1"/>
              <a:t>sellist</a:t>
            </a:r>
            <a:r>
              <a:rPr lang="en-US" dirty="0"/>
              <a:t> </a:t>
            </a:r>
            <a:r>
              <a:rPr lang="en-US" dirty="0" err="1"/>
              <a:t>kursust</a:t>
            </a:r>
            <a:r>
              <a:rPr lang="en-US" dirty="0"/>
              <a:t>?</a:t>
            </a:r>
          </a:p>
          <a:p>
            <a:r>
              <a:rPr lang="en-US" dirty="0" err="1"/>
              <a:t>Kuhu</a:t>
            </a:r>
            <a:r>
              <a:rPr lang="en-US" dirty="0"/>
              <a:t> see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meil</a:t>
            </a:r>
            <a:r>
              <a:rPr lang="en-US" dirty="0"/>
              <a:t> </a:t>
            </a:r>
            <a:r>
              <a:rPr lang="en-US" dirty="0" err="1"/>
              <a:t>asetub</a:t>
            </a:r>
            <a:r>
              <a:rPr lang="en-US" dirty="0"/>
              <a:t>?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oleks</a:t>
            </a:r>
            <a:r>
              <a:rPr lang="en-US" dirty="0"/>
              <a:t> </a:t>
            </a:r>
            <a:r>
              <a:rPr lang="en-US" dirty="0" err="1"/>
              <a:t>sihtrühm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244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264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Programmeerimiskeelte õpetamine magistrantidele</vt:lpstr>
      <vt:lpstr>PowerPoint Presentation</vt:lpstr>
      <vt:lpstr>PowerPoint Presentation</vt:lpstr>
      <vt:lpstr>PowerPoint Presentation</vt:lpstr>
      <vt:lpstr>Vaatame materjale … link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2019-01-15T12:56:36Z</dcterms:created>
  <dcterms:modified xsi:type="dcterms:W3CDTF">2019-01-16T15:17:29Z</dcterms:modified>
</cp:coreProperties>
</file>